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71" r:id="rId4"/>
    <p:sldId id="270" r:id="rId5"/>
    <p:sldId id="274" r:id="rId6"/>
    <p:sldId id="275" r:id="rId7"/>
    <p:sldId id="289" r:id="rId8"/>
    <p:sldId id="290" r:id="rId9"/>
    <p:sldId id="285" r:id="rId10"/>
    <p:sldId id="288" r:id="rId11"/>
    <p:sldId id="276" r:id="rId12"/>
    <p:sldId id="277" r:id="rId13"/>
    <p:sldId id="278" r:id="rId14"/>
    <p:sldId id="291" r:id="rId15"/>
    <p:sldId id="292" r:id="rId16"/>
    <p:sldId id="293" r:id="rId17"/>
    <p:sldId id="294" r:id="rId18"/>
    <p:sldId id="295" r:id="rId19"/>
    <p:sldId id="296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5EFE-0FE9-8448-AD04-692F147C41A6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ABDB9-CA6F-4A4F-9ED7-D28499E20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71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ABDB9-CA6F-4A4F-9ED7-D28499E201D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90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6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7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12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223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26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41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4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34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21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47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25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8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二维码登录流程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中原集团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将扫描到的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和当前登录</a:t>
            </a:r>
            <a:r>
              <a:rPr kumimoji="1" lang="en-US" altLang="zh-CN" dirty="0" smtClean="0"/>
              <a:t>Account</a:t>
            </a:r>
            <a:r>
              <a:rPr kumimoji="1" lang="zh-CN" altLang="en-US" dirty="0" smtClean="0"/>
              <a:t>信息，通过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/>
              <a:t>Server</a:t>
            </a:r>
            <a:r>
              <a:rPr kumimoji="1" lang="zh-CN" altLang="en-US" dirty="0"/>
              <a:t>将此次建立的关系的登录状态改为</a:t>
            </a:r>
            <a:r>
              <a:rPr kumimoji="1" lang="en-US" altLang="zh-CN" dirty="0"/>
              <a:t>【</a:t>
            </a:r>
            <a:r>
              <a:rPr kumimoji="1" lang="zh-CN" altLang="en-US" dirty="0" smtClean="0"/>
              <a:t>已扫描</a:t>
            </a:r>
            <a:r>
              <a:rPr kumimoji="1" lang="en-US" altLang="zh-CN" dirty="0" smtClean="0"/>
              <a:t>】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通过发来的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找到对应的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，下发用户信息（头像：</a:t>
            </a:r>
            <a:r>
              <a:rPr kumimoji="1" lang="en-US" altLang="zh-CN" dirty="0" err="1" smtClean="0"/>
              <a:t>data:img</a:t>
            </a:r>
            <a:r>
              <a:rPr kumimoji="1" lang="en-US" altLang="zh-CN" dirty="0" smtClean="0"/>
              <a:t>/jpg;base64,{base64} </a:t>
            </a:r>
            <a:r>
              <a:rPr kumimoji="1" lang="zh-CN" altLang="en-US" dirty="0"/>
              <a:t>） 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显示头像，通知用户</a:t>
            </a:r>
            <a:r>
              <a:rPr kumimoji="1" lang="zh-CN" altLang="en-US" dirty="0"/>
              <a:t>扫描成功（见图） 。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接口的成功回调，显示登录页面（见图）。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7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88382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显示扫描成功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98" y="1595942"/>
            <a:ext cx="9452489" cy="52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3" y="476655"/>
            <a:ext cx="374107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Phone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显示登录界面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3646"/>
            <a:ext cx="241452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5" y="476655"/>
            <a:ext cx="1240766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点击登录，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 Server 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已登录</a:t>
            </a:r>
            <a:r>
              <a:rPr kumimoji="1" lang="en-US" altLang="zh-CN" dirty="0"/>
              <a:t>】 </a:t>
            </a:r>
            <a:r>
              <a:rPr kumimoji="1" lang="en-US" altLang="zh-CN" dirty="0" smtClean="0"/>
              <a:t>-&gt; Socket -&gt; Pc</a:t>
            </a:r>
            <a:r>
              <a:rPr kumimoji="1" lang="zh-CN" altLang="en-US" dirty="0" smtClean="0"/>
              <a:t>登录 （安全）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将此次建立的关系的登录状态改为</a:t>
            </a: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已登录</a:t>
            </a:r>
            <a:r>
              <a:rPr kumimoji="1" lang="en-US" altLang="zh-CN" dirty="0" smtClean="0"/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308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2" name="云形 1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344" y="1330626"/>
              <a:ext cx="496888" cy="496888"/>
            </a:xfrm>
            <a:prstGeom prst="rect">
              <a:avLst/>
            </a:prstGeom>
            <a:grpFill/>
          </p:spPr>
        </p:pic>
      </p:grpSp>
      <p:cxnSp>
        <p:nvCxnSpPr>
          <p:cNvPr id="15" name="直线箭头连接符 14"/>
          <p:cNvCxnSpPr>
            <a:stCxn id="2" idx="2"/>
            <a:endCxn id="1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2" idx="2"/>
            <a:endCxn id="20" idx="1"/>
          </p:cNvCxnSpPr>
          <p:nvPr/>
        </p:nvCxnSpPr>
        <p:spPr>
          <a:xfrm>
            <a:off x="1803069" y="3272864"/>
            <a:ext cx="3383933" cy="217910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20" idx="3"/>
            <a:endCxn id="2" idx="1"/>
          </p:cNvCxnSpPr>
          <p:nvPr/>
        </p:nvCxnSpPr>
        <p:spPr>
          <a:xfrm flipV="1">
            <a:off x="5687658" y="3222171"/>
            <a:ext cx="3310981" cy="222979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下弧形箭头 31"/>
          <p:cNvSpPr/>
          <p:nvPr/>
        </p:nvSpPr>
        <p:spPr>
          <a:xfrm flipH="1">
            <a:off x="1776787" y="1204629"/>
            <a:ext cx="7403212" cy="889986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下弧形箭头 32"/>
          <p:cNvSpPr/>
          <p:nvPr/>
        </p:nvSpPr>
        <p:spPr>
          <a:xfrm rot="19443808" flipH="1" flipV="1">
            <a:off x="5469768" y="4544202"/>
            <a:ext cx="4724107" cy="86430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13591" y="2766008"/>
            <a:ext cx="4456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server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生成长链接和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关系，并输出页面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 rot="1991894">
            <a:off x="1856859" y="4386704"/>
            <a:ext cx="299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phone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扫描二维码得到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虚尾箭头 35"/>
          <p:cNvSpPr/>
          <p:nvPr/>
        </p:nvSpPr>
        <p:spPr>
          <a:xfrm>
            <a:off x="2919058" y="1655174"/>
            <a:ext cx="4957526" cy="975779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定时发送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心跳包，以确保关系不被销毁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status:scanned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94551" y="832430"/>
            <a:ext cx="547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通知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扫描成功，并给到用户头像等信息以显示</a:t>
            </a:r>
            <a:endParaRPr kumimoji="1"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19513900">
            <a:off x="6385180" y="5313952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kumimoji="1"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扫描成功，显示登录界面</a:t>
            </a:r>
            <a:endParaRPr kumimoji="1"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5187002" y="4950347"/>
            <a:ext cx="500656" cy="1003245"/>
            <a:chOff x="5187002" y="4950347"/>
            <a:chExt cx="500656" cy="1003245"/>
          </a:xfrm>
        </p:grpSpPr>
        <p:grpSp>
          <p:nvGrpSpPr>
            <p:cNvPr id="19" name="组 18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20" name="圆角矩形 19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21" name="直线连接符 20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椭圆 21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76656" y="5657850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备注：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服务端压力很大，需解决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要求时间一致性极高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35" name="组 34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6" name="矩形 35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0" name="直线箭头连接符 39"/>
          <p:cNvCxnSpPr>
            <a:endCxn id="4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54" idx="3"/>
            <a:endCxn id="34" idx="1"/>
          </p:cNvCxnSpPr>
          <p:nvPr/>
        </p:nvCxnSpPr>
        <p:spPr>
          <a:xfrm flipV="1">
            <a:off x="5687658" y="3222171"/>
            <a:ext cx="3310981" cy="22284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28009" y="2766008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登录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成功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status:login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5187002" y="4949008"/>
            <a:ext cx="500656" cy="1003245"/>
            <a:chOff x="5187002" y="4950347"/>
            <a:chExt cx="500656" cy="1003245"/>
          </a:xfrm>
        </p:grpSpPr>
        <p:grpSp>
          <p:nvGrpSpPr>
            <p:cNvPr id="52" name="组 51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54" name="圆角矩形 53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55" name="直线连接符 54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椭圆 55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0" name="笑脸 59"/>
          <p:cNvSpPr/>
          <p:nvPr/>
        </p:nvSpPr>
        <p:spPr>
          <a:xfrm>
            <a:off x="1600197" y="2514598"/>
            <a:ext cx="366671" cy="357188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步骤一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展示二维码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5" y="-8278"/>
            <a:ext cx="12191331" cy="686397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endParaRPr lang="zh-CN" altLang="en-US" sz="1707"/>
          </a:p>
        </p:txBody>
      </p:sp>
      <p:sp>
        <p:nvSpPr>
          <p:cNvPr id="15" name="菱形 14"/>
          <p:cNvSpPr/>
          <p:nvPr/>
        </p:nvSpPr>
        <p:spPr>
          <a:xfrm>
            <a:off x="-3920417" y="-2783957"/>
            <a:ext cx="12169610" cy="12169610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99553" y="2199780"/>
            <a:ext cx="7375680" cy="18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6163"/>
              </a:lnSpc>
              <a:buNone/>
            </a:pPr>
            <a:r>
              <a:rPr lang="en-US" altLang="zh-CN" sz="8059" b="1" spc="-284" dirty="0">
                <a:solidFill>
                  <a:schemeClr val="bg1"/>
                </a:solidFill>
                <a:cs typeface="Arial" panose="020B0604020202020204" pitchFamily="34" charset="0"/>
              </a:rPr>
              <a:t>Thanks For </a:t>
            </a:r>
          </a:p>
          <a:p>
            <a:pPr>
              <a:lnSpc>
                <a:spcPts val="6163"/>
              </a:lnSpc>
              <a:buNone/>
            </a:pPr>
            <a:r>
              <a:rPr lang="en-US" altLang="zh-CN" sz="9102" b="1" spc="-284" dirty="0" err="1">
                <a:solidFill>
                  <a:schemeClr val="bg1"/>
                </a:solidFill>
                <a:cs typeface="Arial" panose="020B0604020202020204" pitchFamily="34" charset="0"/>
              </a:rPr>
              <a:t>Comming</a:t>
            </a:r>
            <a:endParaRPr lang="zh-CN" altLang="en-US" sz="9102" b="1" spc="-284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05095" y="4267353"/>
            <a:ext cx="6484338" cy="64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172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16" name="菱形 15"/>
          <p:cNvSpPr/>
          <p:nvPr/>
        </p:nvSpPr>
        <p:spPr>
          <a:xfrm>
            <a:off x="2871146" y="-7710264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7" name="菱形 16"/>
          <p:cNvSpPr/>
          <p:nvPr/>
        </p:nvSpPr>
        <p:spPr>
          <a:xfrm>
            <a:off x="8602566" y="2616201"/>
            <a:ext cx="9839586" cy="9839586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菱形 18"/>
          <p:cNvSpPr/>
          <p:nvPr/>
        </p:nvSpPr>
        <p:spPr>
          <a:xfrm>
            <a:off x="-1692530" y="5023603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6" y="698030"/>
            <a:ext cx="2009630" cy="6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4" grpId="0"/>
      <p:bldP spid="4" grpId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29" y="1331275"/>
            <a:ext cx="9186330" cy="53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请求登录页面的时候，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建立一个</a:t>
            </a:r>
            <a:r>
              <a:rPr kumimoji="1" lang="en-US" altLang="zh-CN" dirty="0" err="1" smtClean="0"/>
              <a:t>Scoket</a:t>
            </a:r>
            <a:r>
              <a:rPr kumimoji="1" lang="zh-CN" altLang="en-US" dirty="0" smtClean="0"/>
              <a:t>长链接</a:t>
            </a:r>
            <a:r>
              <a:rPr kumimoji="1" lang="zh-CN" altLang="en-US" dirty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服务端建立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IP+Port</a:t>
            </a:r>
            <a:r>
              <a:rPr kumimoji="1" lang="zh-CN" altLang="en-US" dirty="0" smtClean="0"/>
              <a:t>和一个唯一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的关系</a:t>
            </a:r>
            <a:r>
              <a:rPr kumimoji="1" lang="en-US" altLang="zh-CN" dirty="0" smtClean="0"/>
              <a:t>-UIDR</a:t>
            </a:r>
            <a:r>
              <a:rPr kumimoji="1" lang="zh-CN" altLang="en-US" dirty="0" smtClean="0"/>
              <a:t>。（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显示二维码的时候，请求得到当前关系的</a:t>
            </a:r>
            <a:r>
              <a:rPr kumimoji="1" lang="en-US" altLang="zh-CN" dirty="0" smtClean="0"/>
              <a:t>GUID</a:t>
            </a: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绘制并展示二维码，二维码内容为拼接结果：</a:t>
            </a:r>
            <a:r>
              <a:rPr kumimoji="1" lang="en-US" altLang="zh-CN" dirty="0" smtClean="0">
                <a:hlinkClick r:id="rId3" invalidUrl="http://login.aplus.centaline.com.cn/l/{GUID}"/>
              </a:rPr>
              <a:t>http://login.aplus.centaline.com.cn/l/{GUID}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服务端的关系维护有时效性，后台可配，一般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分钟删除关系。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2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步骤二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扫描二维码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扫描确认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75" y="1253041"/>
            <a:ext cx="9031321" cy="53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64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9188" y="14202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https://login.wx.qq.com/cgi-bin/mmwebwx-bin/login?loginicon=true&amp;uuid=4czIXSYuZA==&amp;tip=0&amp;r=860556911&amp;_=1523852671208</a:t>
            </a:r>
          </a:p>
        </p:txBody>
      </p:sp>
    </p:spTree>
    <p:extLst>
      <p:ext uri="{BB962C8B-B14F-4D97-AF65-F5344CB8AC3E}">
        <p14:creationId xmlns:p14="http://schemas.microsoft.com/office/powerpoint/2010/main" val="19373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55" y="0"/>
            <a:ext cx="11471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" y="0"/>
            <a:ext cx="12027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398</Words>
  <Application>Microsoft Macintosh PowerPoint</Application>
  <PresentationFormat>宽屏</PresentationFormat>
  <Paragraphs>57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DengXian</vt:lpstr>
      <vt:lpstr>DengXian Light</vt:lpstr>
      <vt:lpstr>Wingdings</vt:lpstr>
      <vt:lpstr>微软雅黑</vt:lpstr>
      <vt:lpstr>Arial</vt:lpstr>
      <vt:lpstr>Office 主题</vt:lpstr>
      <vt:lpstr>二维码登录流程</vt:lpstr>
      <vt:lpstr>步骤一</vt:lpstr>
      <vt:lpstr>PowerPoint 演示文稿</vt:lpstr>
      <vt:lpstr>PowerPoint 演示文稿</vt:lpstr>
      <vt:lpstr>步骤二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二维码登录流程</dc:title>
  <dc:creator>Microsoft Office 用户</dc:creator>
  <cp:lastModifiedBy>Microsoft Office 用户</cp:lastModifiedBy>
  <cp:revision>75</cp:revision>
  <dcterms:created xsi:type="dcterms:W3CDTF">2018-04-16T03:18:30Z</dcterms:created>
  <dcterms:modified xsi:type="dcterms:W3CDTF">2018-04-17T09:00:27Z</dcterms:modified>
</cp:coreProperties>
</file>